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notesSlides/notesSlide7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8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9" r:id="rId2"/>
    <p:sldId id="261" r:id="rId3"/>
    <p:sldId id="281" r:id="rId4"/>
    <p:sldId id="288" r:id="rId5"/>
    <p:sldId id="282" r:id="rId6"/>
    <p:sldId id="283" r:id="rId7"/>
    <p:sldId id="284" r:id="rId8"/>
    <p:sldId id="275" r:id="rId9"/>
    <p:sldId id="289" r:id="rId10"/>
    <p:sldId id="290" r:id="rId11"/>
    <p:sldId id="277" r:id="rId1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lang="es-ES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es-ES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es-ES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es-ES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es-ES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es-ES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es-ES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es-ES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es-ES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779CC93D-E52E-4D84-901B-11D7331DD495}">
          <p14:sldIdLst>
            <p14:sldId id="259"/>
          </p14:sldIdLst>
        </p14:section>
        <p14:section name="Información general y objetivos" id="{ABA716BF-3A5C-4ADB-94C9-CFEF84EBA240}">
          <p14:sldIdLst>
            <p14:sldId id="261"/>
            <p14:sldId id="281"/>
            <p14:sldId id="288"/>
            <p14:sldId id="282"/>
            <p14:sldId id="283"/>
            <p14:sldId id="284"/>
            <p14:sldId id="275"/>
            <p14:sldId id="289"/>
            <p14:sldId id="290"/>
            <p14:sldId id="27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74" autoAdjust="0"/>
    <p:restoredTop sz="83977" autoAdjust="0"/>
  </p:normalViewPr>
  <p:slideViewPr>
    <p:cSldViewPr>
      <p:cViewPr varScale="1">
        <p:scale>
          <a:sx n="76" d="100"/>
          <a:sy n="7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es-ES" sz="1200"/>
            </a:lvl1pPr>
          </a:lstStyle>
          <a:p>
            <a:endParaRPr lang="es-E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es-ES" sz="1200"/>
            </a:lvl1pPr>
          </a:lstStyle>
          <a:p>
            <a:fld id="{D83FDC75-7F73-4A4A-A77C-09AADF00E0EA}" type="datetimeFigureOut">
              <a:rPr lang="es-ES" smtClean="0"/>
              <a:pPr/>
              <a:t>29/11/2019</a:t>
            </a:fld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es-ES" sz="1200"/>
            </a:lvl1pPr>
          </a:lstStyle>
          <a:p>
            <a:endParaRPr lang="es-E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es-ES" sz="1200"/>
            </a:lvl1pPr>
          </a:lstStyle>
          <a:p>
            <a:fld id="{459226BF-1F13-42D3-80DC-373E7ADD1EB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351303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es-ES"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es-ES" sz="1200"/>
            </a:lvl1pPr>
          </a:lstStyle>
          <a:p>
            <a:fld id="{48AEF76B-3757-4A0B-AF93-28494465C1DD}" type="datetimeFigureOut">
              <a:rPr/>
              <a:pPr/>
              <a:t>12/17/2009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es-ES"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es-ES" sz="1200"/>
            </a:lvl1pPr>
          </a:lstStyle>
          <a:p>
            <a:fld id="{75693FD4-8F83-4EF7-AC3F-0DC0388986B0}" type="slidenum">
              <a:rPr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3097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es-ES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es-ES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es-ES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es-ES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es-ES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es-ES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es-ES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es-ES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es-ES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s-ES" smtClean="0"/>
              <a:pPr/>
              <a:t>1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s-E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s-ES" smtClean="0"/>
              <a:pPr/>
              <a:t>2</a:t>
            </a:fld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s-ES" smtClean="0"/>
              <a:pPr/>
              <a:t>3</a:t>
            </a:fld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s-ES" smtClean="0"/>
              <a:pPr/>
              <a:t>4</a:t>
            </a:fld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s-ES" smtClean="0"/>
              <a:pPr/>
              <a:t>5</a:t>
            </a:fld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s-ES" smtClean="0"/>
              <a:pPr/>
              <a:t>6</a:t>
            </a:fld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s-ES" smtClean="0"/>
              <a:pPr/>
              <a:t>7</a:t>
            </a:fld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s-ES" smtClean="0"/>
              <a:pPr/>
              <a:t>8</a:t>
            </a:fld>
            <a:endParaRPr lang="es-E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ES" dirty="0" smtClean="0"/>
              <a:t>Microsoft </a:t>
            </a:r>
            <a:r>
              <a:rPr lang="es-ES" b="1" dirty="0" smtClean="0"/>
              <a:t>Excelencia en ingeniería</a:t>
            </a:r>
            <a:endParaRPr lang="es-ES" dirty="0" smtClean="0"/>
          </a:p>
        </p:txBody>
      </p:sp>
      <p:sp>
        <p:nvSpPr>
          <p:cNvPr id="41987" name="Rectangle 25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s-ES" dirty="0" smtClean="0"/>
              <a:t>Información confidencial de Microsoft</a:t>
            </a:r>
          </a:p>
        </p:txBody>
      </p:sp>
      <p:sp>
        <p:nvSpPr>
          <p:cNvPr id="41988" name="Rectangle 2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B44A5F-6CE4-493C-A0D7-6834FF76660C}" type="slidenum">
              <a:rPr lang="es-ES" smtClean="0"/>
              <a:pPr/>
              <a:t>11</a:t>
            </a:fld>
            <a:endParaRPr lang="es-ES" dirty="0" smtClean="0"/>
          </a:p>
        </p:txBody>
      </p:sp>
      <p:sp>
        <p:nvSpPr>
          <p:cNvPr id="419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450850"/>
            <a:ext cx="4572000" cy="3429000"/>
          </a:xfrm>
          <a:ln/>
        </p:spPr>
      </p:sp>
      <p:sp>
        <p:nvSpPr>
          <p:cNvPr id="419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492" y="4130104"/>
            <a:ext cx="6261652" cy="4554823"/>
          </a:xfrm>
          <a:noFill/>
          <a:ln/>
        </p:spPr>
        <p:txBody>
          <a:bodyPr/>
          <a:lstStyle/>
          <a:p>
            <a:pPr>
              <a:buFontTx/>
              <a:buNone/>
            </a:pPr>
            <a:endParaRPr lang="es-E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 eaLnBrk="1" latinLnBrk="0" hangingPunct="1">
              <a:defRPr kumimoji="0" lang="es-ES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es-ES"/>
              <a:t>Haga clic para modificar el estilo de título del patrón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 eaLnBrk="1" latinLnBrk="0" hangingPunct="1">
              <a:buNone/>
              <a:defRPr kumimoji="0" lang="es-ES"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 lang="es-ES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es-ES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es-ES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es-ES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es-ES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es-ES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es-ES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es-ES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latinLnBrk="0" hangingPunct="1"/>
            <a:r>
              <a:rPr lang="es-ES" smtClean="0"/>
              <a:t>Haga clic para modificar el estilo de subtítulo del patrón</a:t>
            </a:r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es-ES" sz="2000" baseline="0"/>
            </a:lvl1pPr>
          </a:lstStyle>
          <a:p>
            <a:r>
              <a:rPr kumimoji="0" lang="es-ES"/>
              <a:t>Logotipo de la compañía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‹Nº›</a:t>
            </a:fld>
            <a:endParaRPr kumimoji="0" lang="es-E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‹Nº›</a:t>
            </a:fld>
            <a:endParaRPr kumimoji="0" lang="es-E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lo el fo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es-E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/>
              <a:pPr/>
              <a:t>‹Nº›</a:t>
            </a:fld>
            <a:endParaRPr kumimoji="0" lang="es-E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048000"/>
            <a:ext cx="4343400" cy="1362075"/>
          </a:xfrm>
        </p:spPr>
        <p:txBody>
          <a:bodyPr anchor="b" anchorCtr="0"/>
          <a:lstStyle>
            <a:lvl1pPr algn="l" eaLnBrk="1" latinLnBrk="0" hangingPunct="1">
              <a:defRPr kumimoji="0" lang="es-ES" sz="40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es-ES"/>
              <a:t>Haga clic para modificar el estilo de título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‹Nº›</a:t>
            </a:fld>
            <a:endParaRPr kumimoji="0" lang="es-E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es-ES" sz="1800"/>
            </a:lvl1pPr>
          </a:lstStyle>
          <a:p>
            <a:r>
              <a:rPr kumimoji="0" lang="es-ES"/>
              <a:t>Logotipo de la compañía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 eaLnBrk="1" latinLnBrk="0" hangingPunct="1">
              <a:defRPr kumimoji="0" lang="es-ES"/>
            </a:lvl1pPr>
          </a:lstStyle>
          <a:p>
            <a:r>
              <a:rPr kumimoji="0" lang="es-ES"/>
              <a:t>Haga clic para modificar el estilo de título del patrón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es-ES" sz="3200">
                <a:latin typeface="+mn-lt"/>
              </a:defRPr>
            </a:lvl1pPr>
            <a:lvl2pPr eaLnBrk="1" latinLnBrk="0" hangingPunct="1">
              <a:defRPr kumimoji="0" lang="es-ES" sz="2800">
                <a:latin typeface="+mn-lt"/>
              </a:defRPr>
            </a:lvl2pPr>
            <a:lvl3pPr eaLnBrk="1" latinLnBrk="0" hangingPunct="1">
              <a:defRPr kumimoji="0" lang="es-ES" sz="2400">
                <a:latin typeface="+mn-lt"/>
              </a:defRPr>
            </a:lvl3pPr>
            <a:lvl4pPr eaLnBrk="1" latinLnBrk="0" hangingPunct="1">
              <a:defRPr kumimoji="0" lang="es-ES" sz="2400">
                <a:latin typeface="+mn-lt"/>
              </a:defRPr>
            </a:lvl4pPr>
            <a:lvl5pPr eaLnBrk="1" latinLnBrk="0" hangingPunct="1">
              <a:defRPr kumimoji="0" lang="es-ES" sz="2400">
                <a:latin typeface="+mn-lt"/>
              </a:defRPr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/>
              <a:pPr/>
              <a:t>‹Nº›</a:t>
            </a:fld>
            <a:endParaRPr kumimoji="0" lang="es-E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 eaLnBrk="1" latinLnBrk="0" hangingPunct="1">
              <a:defRPr kumimoji="0" lang="es-ES" sz="2800"/>
            </a:lvl1pPr>
            <a:lvl2pPr eaLnBrk="1" latinLnBrk="0" hangingPunct="1">
              <a:defRPr kumimoji="0" lang="es-ES" sz="2400"/>
            </a:lvl2pPr>
            <a:lvl3pPr eaLnBrk="1" latinLnBrk="0" hangingPunct="1">
              <a:defRPr kumimoji="0" lang="es-ES" sz="2000"/>
            </a:lvl3pPr>
            <a:lvl4pPr eaLnBrk="1" latinLnBrk="0" hangingPunct="1">
              <a:defRPr kumimoji="0" lang="es-ES" sz="1800"/>
            </a:lvl4pPr>
            <a:lvl5pPr eaLnBrk="1" latinLnBrk="0" hangingPunct="1">
              <a:defRPr kumimoji="0" lang="es-ES" sz="1800"/>
            </a:lvl5pPr>
            <a:lvl6pPr eaLnBrk="1" latinLnBrk="0" hangingPunct="1">
              <a:defRPr kumimoji="0" lang="es-ES" sz="1800"/>
            </a:lvl6pPr>
            <a:lvl7pPr eaLnBrk="1" latinLnBrk="0" hangingPunct="1">
              <a:defRPr kumimoji="0" lang="es-ES" sz="1800"/>
            </a:lvl7pPr>
            <a:lvl8pPr eaLnBrk="1" latinLnBrk="0" hangingPunct="1">
              <a:defRPr kumimoji="0" lang="es-ES" sz="1800"/>
            </a:lvl8pPr>
            <a:lvl9pPr eaLnBrk="1" latinLnBrk="0" hangingPunct="1">
              <a:defRPr kumimoji="0" lang="es-ES" sz="1800"/>
            </a:lvl9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 eaLnBrk="1" latinLnBrk="0" hangingPunct="1">
              <a:defRPr kumimoji="0" lang="es-ES" sz="2800"/>
            </a:lvl1pPr>
            <a:lvl2pPr eaLnBrk="1" latinLnBrk="0" hangingPunct="1">
              <a:defRPr kumimoji="0" lang="es-ES" sz="2400"/>
            </a:lvl2pPr>
            <a:lvl3pPr eaLnBrk="1" latinLnBrk="0" hangingPunct="1">
              <a:defRPr kumimoji="0" lang="es-ES" sz="2000"/>
            </a:lvl3pPr>
            <a:lvl4pPr eaLnBrk="1" latinLnBrk="0" hangingPunct="1">
              <a:defRPr kumimoji="0" lang="es-ES" sz="1800"/>
            </a:lvl4pPr>
            <a:lvl5pPr eaLnBrk="1" latinLnBrk="0" hangingPunct="1">
              <a:defRPr kumimoji="0" lang="es-ES" sz="1800"/>
            </a:lvl5pPr>
            <a:lvl6pPr eaLnBrk="1" latinLnBrk="0" hangingPunct="1">
              <a:defRPr kumimoji="0" lang="es-ES" sz="1800"/>
            </a:lvl6pPr>
            <a:lvl7pPr eaLnBrk="1" latinLnBrk="0" hangingPunct="1">
              <a:defRPr kumimoji="0" lang="es-ES" sz="1800"/>
            </a:lvl7pPr>
            <a:lvl8pPr eaLnBrk="1" latinLnBrk="0" hangingPunct="1">
              <a:defRPr kumimoji="0" lang="es-ES" sz="1800"/>
            </a:lvl8pPr>
            <a:lvl9pPr eaLnBrk="1" latinLnBrk="0" hangingPunct="1">
              <a:defRPr kumimoji="0" lang="es-ES" sz="1800"/>
            </a:lvl9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‹Nº›</a:t>
            </a:fld>
            <a:endParaRPr kumimoji="0" lang="es-E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eaLnBrk="1" latinLnBrk="0" hangingPunct="1">
              <a:defRPr kumimoji="0" lang="es-ES"/>
            </a:lvl1pPr>
          </a:lstStyle>
          <a:p>
            <a:pPr eaLnBrk="1" latinLnBrk="0" hangingPunct="1"/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es-ES" sz="2400" b="1"/>
            </a:lvl1pPr>
            <a:lvl2pPr marL="457200" indent="0" eaLnBrk="1" latinLnBrk="0" hangingPunct="1">
              <a:buNone/>
              <a:defRPr kumimoji="0" lang="es-ES" sz="2000" b="1"/>
            </a:lvl2pPr>
            <a:lvl3pPr marL="914400" indent="0" eaLnBrk="1" latinLnBrk="0" hangingPunct="1">
              <a:buNone/>
              <a:defRPr kumimoji="0" lang="es-ES" sz="1800" b="1"/>
            </a:lvl3pPr>
            <a:lvl4pPr marL="1371600" indent="0" eaLnBrk="1" latinLnBrk="0" hangingPunct="1">
              <a:buNone/>
              <a:defRPr kumimoji="0" lang="es-ES" sz="1600" b="1"/>
            </a:lvl4pPr>
            <a:lvl5pPr marL="1828800" indent="0" eaLnBrk="1" latinLnBrk="0" hangingPunct="1">
              <a:buNone/>
              <a:defRPr kumimoji="0" lang="es-ES" sz="1600" b="1"/>
            </a:lvl5pPr>
            <a:lvl6pPr marL="2286000" indent="0" eaLnBrk="1" latinLnBrk="0" hangingPunct="1">
              <a:buNone/>
              <a:defRPr kumimoji="0" lang="es-ES" sz="1600" b="1"/>
            </a:lvl6pPr>
            <a:lvl7pPr marL="2743200" indent="0" eaLnBrk="1" latinLnBrk="0" hangingPunct="1">
              <a:buNone/>
              <a:defRPr kumimoji="0" lang="es-ES" sz="1600" b="1"/>
            </a:lvl7pPr>
            <a:lvl8pPr marL="3200400" indent="0" eaLnBrk="1" latinLnBrk="0" hangingPunct="1">
              <a:buNone/>
              <a:defRPr kumimoji="0" lang="es-ES" sz="1600" b="1"/>
            </a:lvl8pPr>
            <a:lvl9pPr marL="3657600" indent="0" eaLnBrk="1" latinLnBrk="0" hangingPunct="1">
              <a:buNone/>
              <a:defRPr kumimoji="0" lang="es-ES" sz="1600" b="1"/>
            </a:lvl9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 eaLnBrk="1" latinLnBrk="0" hangingPunct="1">
              <a:defRPr kumimoji="0" lang="es-ES" sz="2400"/>
            </a:lvl1pPr>
            <a:lvl2pPr eaLnBrk="1" latinLnBrk="0" hangingPunct="1">
              <a:defRPr kumimoji="0" lang="es-ES" sz="2000"/>
            </a:lvl2pPr>
            <a:lvl3pPr eaLnBrk="1" latinLnBrk="0" hangingPunct="1">
              <a:defRPr kumimoji="0" lang="es-ES" sz="1800"/>
            </a:lvl3pPr>
            <a:lvl4pPr eaLnBrk="1" latinLnBrk="0" hangingPunct="1">
              <a:defRPr kumimoji="0" lang="es-ES" sz="1600"/>
            </a:lvl4pPr>
            <a:lvl5pPr eaLnBrk="1" latinLnBrk="0" hangingPunct="1">
              <a:defRPr kumimoji="0" lang="es-ES" sz="1600"/>
            </a:lvl5pPr>
            <a:lvl6pPr eaLnBrk="1" latinLnBrk="0" hangingPunct="1">
              <a:defRPr kumimoji="0" lang="es-ES" sz="1600"/>
            </a:lvl6pPr>
            <a:lvl7pPr eaLnBrk="1" latinLnBrk="0" hangingPunct="1">
              <a:defRPr kumimoji="0" lang="es-ES" sz="1600"/>
            </a:lvl7pPr>
            <a:lvl8pPr eaLnBrk="1" latinLnBrk="0" hangingPunct="1">
              <a:defRPr kumimoji="0" lang="es-ES" sz="1600"/>
            </a:lvl8pPr>
            <a:lvl9pPr eaLnBrk="1" latinLnBrk="0" hangingPunct="1">
              <a:defRPr kumimoji="0" lang="es-ES" sz="1600"/>
            </a:lvl9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es-ES" sz="2400" b="1"/>
            </a:lvl1pPr>
            <a:lvl2pPr marL="457200" indent="0" eaLnBrk="1" latinLnBrk="0" hangingPunct="1">
              <a:buNone/>
              <a:defRPr kumimoji="0" lang="es-ES" sz="2000" b="1"/>
            </a:lvl2pPr>
            <a:lvl3pPr marL="914400" indent="0" eaLnBrk="1" latinLnBrk="0" hangingPunct="1">
              <a:buNone/>
              <a:defRPr kumimoji="0" lang="es-ES" sz="1800" b="1"/>
            </a:lvl3pPr>
            <a:lvl4pPr marL="1371600" indent="0" eaLnBrk="1" latinLnBrk="0" hangingPunct="1">
              <a:buNone/>
              <a:defRPr kumimoji="0" lang="es-ES" sz="1600" b="1"/>
            </a:lvl4pPr>
            <a:lvl5pPr marL="1828800" indent="0" eaLnBrk="1" latinLnBrk="0" hangingPunct="1">
              <a:buNone/>
              <a:defRPr kumimoji="0" lang="es-ES" sz="1600" b="1"/>
            </a:lvl5pPr>
            <a:lvl6pPr marL="2286000" indent="0" eaLnBrk="1" latinLnBrk="0" hangingPunct="1">
              <a:buNone/>
              <a:defRPr kumimoji="0" lang="es-ES" sz="1600" b="1"/>
            </a:lvl6pPr>
            <a:lvl7pPr marL="2743200" indent="0" eaLnBrk="1" latinLnBrk="0" hangingPunct="1">
              <a:buNone/>
              <a:defRPr kumimoji="0" lang="es-ES" sz="1600" b="1"/>
            </a:lvl7pPr>
            <a:lvl8pPr marL="3200400" indent="0" eaLnBrk="1" latinLnBrk="0" hangingPunct="1">
              <a:buNone/>
              <a:defRPr kumimoji="0" lang="es-ES" sz="1600" b="1"/>
            </a:lvl8pPr>
            <a:lvl9pPr marL="3657600" indent="0" eaLnBrk="1" latinLnBrk="0" hangingPunct="1">
              <a:buNone/>
              <a:defRPr kumimoji="0" lang="es-ES" sz="1600" b="1"/>
            </a:lvl9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 eaLnBrk="1" latinLnBrk="0" hangingPunct="1">
              <a:defRPr kumimoji="0" lang="es-ES" sz="2400"/>
            </a:lvl1pPr>
            <a:lvl2pPr eaLnBrk="1" latinLnBrk="0" hangingPunct="1">
              <a:defRPr kumimoji="0" lang="es-ES" sz="2000"/>
            </a:lvl2pPr>
            <a:lvl3pPr eaLnBrk="1" latinLnBrk="0" hangingPunct="1">
              <a:defRPr kumimoji="0" lang="es-ES" sz="1800"/>
            </a:lvl3pPr>
            <a:lvl4pPr eaLnBrk="1" latinLnBrk="0" hangingPunct="1">
              <a:defRPr kumimoji="0" lang="es-ES" sz="1600"/>
            </a:lvl4pPr>
            <a:lvl5pPr eaLnBrk="1" latinLnBrk="0" hangingPunct="1">
              <a:defRPr kumimoji="0" lang="es-ES" sz="1600"/>
            </a:lvl5pPr>
            <a:lvl6pPr eaLnBrk="1" latinLnBrk="0" hangingPunct="1">
              <a:defRPr kumimoji="0" lang="es-ES" sz="1600"/>
            </a:lvl6pPr>
            <a:lvl7pPr eaLnBrk="1" latinLnBrk="0" hangingPunct="1">
              <a:defRPr kumimoji="0" lang="es-ES" sz="1600"/>
            </a:lvl7pPr>
            <a:lvl8pPr eaLnBrk="1" latinLnBrk="0" hangingPunct="1">
              <a:defRPr kumimoji="0" lang="es-ES" sz="1600"/>
            </a:lvl8pPr>
            <a:lvl9pPr eaLnBrk="1" latinLnBrk="0" hangingPunct="1">
              <a:defRPr kumimoji="0" lang="es-ES" sz="1600"/>
            </a:lvl9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‹Nº›</a:t>
            </a:fld>
            <a:endParaRPr kumimoji="0" lang="es-ES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 eaLnBrk="1" latinLnBrk="0" hangingPunct="1">
              <a:defRPr kumimoji="0" lang="es-ES" sz="2000" b="1"/>
            </a:lvl1pPr>
          </a:lstStyle>
          <a:p>
            <a:pPr eaLnBrk="1" latinLnBrk="0" hangingPunct="1"/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 eaLnBrk="1" latinLnBrk="0" hangingPunct="1">
              <a:defRPr kumimoji="0" lang="es-ES" sz="3200"/>
            </a:lvl1pPr>
            <a:lvl2pPr eaLnBrk="1" latinLnBrk="0" hangingPunct="1">
              <a:defRPr kumimoji="0" lang="es-ES" sz="2800"/>
            </a:lvl2pPr>
            <a:lvl3pPr eaLnBrk="1" latinLnBrk="0" hangingPunct="1">
              <a:defRPr kumimoji="0" lang="es-ES" sz="2400"/>
            </a:lvl3pPr>
            <a:lvl4pPr eaLnBrk="1" latinLnBrk="0" hangingPunct="1">
              <a:defRPr kumimoji="0" lang="es-ES" sz="2000"/>
            </a:lvl4pPr>
            <a:lvl5pPr eaLnBrk="1" latinLnBrk="0" hangingPunct="1">
              <a:defRPr kumimoji="0" lang="es-ES" sz="2000"/>
            </a:lvl5pPr>
            <a:lvl6pPr eaLnBrk="1" latinLnBrk="0" hangingPunct="1">
              <a:defRPr kumimoji="0" lang="es-ES" sz="2000"/>
            </a:lvl6pPr>
            <a:lvl7pPr eaLnBrk="1" latinLnBrk="0" hangingPunct="1">
              <a:defRPr kumimoji="0" lang="es-ES" sz="2000"/>
            </a:lvl7pPr>
            <a:lvl8pPr eaLnBrk="1" latinLnBrk="0" hangingPunct="1">
              <a:defRPr kumimoji="0" lang="es-ES" sz="2000"/>
            </a:lvl8pPr>
            <a:lvl9pPr eaLnBrk="1" latinLnBrk="0" hangingPunct="1">
              <a:defRPr kumimoji="0" lang="es-ES" sz="2000"/>
            </a:lvl9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 eaLnBrk="1" latinLnBrk="0" hangingPunct="1">
              <a:buNone/>
              <a:defRPr kumimoji="0" lang="es-ES" sz="1400"/>
            </a:lvl1pPr>
            <a:lvl2pPr marL="457200" indent="0" eaLnBrk="1" latinLnBrk="0" hangingPunct="1">
              <a:buNone/>
              <a:defRPr kumimoji="0" lang="es-ES" sz="1200"/>
            </a:lvl2pPr>
            <a:lvl3pPr marL="914400" indent="0" eaLnBrk="1" latinLnBrk="0" hangingPunct="1">
              <a:buNone/>
              <a:defRPr kumimoji="0" lang="es-ES" sz="1000"/>
            </a:lvl3pPr>
            <a:lvl4pPr marL="1371600" indent="0" eaLnBrk="1" latinLnBrk="0" hangingPunct="1">
              <a:buNone/>
              <a:defRPr kumimoji="0" lang="es-ES" sz="900"/>
            </a:lvl4pPr>
            <a:lvl5pPr marL="1828800" indent="0" eaLnBrk="1" latinLnBrk="0" hangingPunct="1">
              <a:buNone/>
              <a:defRPr kumimoji="0" lang="es-ES" sz="900"/>
            </a:lvl5pPr>
            <a:lvl6pPr marL="2286000" indent="0" eaLnBrk="1" latinLnBrk="0" hangingPunct="1">
              <a:buNone/>
              <a:defRPr kumimoji="0" lang="es-ES" sz="900"/>
            </a:lvl6pPr>
            <a:lvl7pPr marL="2743200" indent="0" eaLnBrk="1" latinLnBrk="0" hangingPunct="1">
              <a:buNone/>
              <a:defRPr kumimoji="0" lang="es-ES" sz="900"/>
            </a:lvl7pPr>
            <a:lvl8pPr marL="3200400" indent="0" eaLnBrk="1" latinLnBrk="0" hangingPunct="1">
              <a:buNone/>
              <a:defRPr kumimoji="0" lang="es-ES" sz="900"/>
            </a:lvl8pPr>
            <a:lvl9pPr marL="3657600" indent="0" eaLnBrk="1" latinLnBrk="0" hangingPunct="1">
              <a:buNone/>
              <a:defRPr kumimoji="0" lang="es-ES" sz="900"/>
            </a:lvl9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‹Nº›</a:t>
            </a:fld>
            <a:endParaRPr kumimoji="0" lang="es-E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eaLnBrk="1" latinLnBrk="0" hangingPunct="1">
              <a:defRPr kumimoji="0" lang="es-ES" sz="2000" b="1"/>
            </a:lvl1pPr>
          </a:lstStyle>
          <a:p>
            <a:pPr eaLnBrk="1" latinLnBrk="0" hangingPunct="1"/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es-ES" sz="3200"/>
            </a:lvl1pPr>
            <a:lvl2pPr marL="457200" indent="0" eaLnBrk="1" latinLnBrk="0" hangingPunct="1">
              <a:buNone/>
              <a:defRPr kumimoji="0" lang="es-ES" sz="2800"/>
            </a:lvl2pPr>
            <a:lvl3pPr marL="914400" indent="0" eaLnBrk="1" latinLnBrk="0" hangingPunct="1">
              <a:buNone/>
              <a:defRPr kumimoji="0" lang="es-ES" sz="2400"/>
            </a:lvl3pPr>
            <a:lvl4pPr marL="1371600" indent="0" eaLnBrk="1" latinLnBrk="0" hangingPunct="1">
              <a:buNone/>
              <a:defRPr kumimoji="0" lang="es-ES" sz="2000"/>
            </a:lvl4pPr>
            <a:lvl5pPr marL="1828800" indent="0" eaLnBrk="1" latinLnBrk="0" hangingPunct="1">
              <a:buNone/>
              <a:defRPr kumimoji="0" lang="es-ES" sz="2000"/>
            </a:lvl5pPr>
            <a:lvl6pPr marL="2286000" indent="0" eaLnBrk="1" latinLnBrk="0" hangingPunct="1">
              <a:buNone/>
              <a:defRPr kumimoji="0" lang="es-ES" sz="2000"/>
            </a:lvl6pPr>
            <a:lvl7pPr marL="2743200" indent="0" eaLnBrk="1" latinLnBrk="0" hangingPunct="1">
              <a:buNone/>
              <a:defRPr kumimoji="0" lang="es-ES" sz="2000"/>
            </a:lvl7pPr>
            <a:lvl8pPr marL="3200400" indent="0" eaLnBrk="1" latinLnBrk="0" hangingPunct="1">
              <a:buNone/>
              <a:defRPr kumimoji="0" lang="es-ES" sz="2000"/>
            </a:lvl8pPr>
            <a:lvl9pPr marL="3657600" indent="0" eaLnBrk="1" latinLnBrk="0" hangingPunct="1">
              <a:buNone/>
              <a:defRPr kumimoji="0" lang="es-ES" sz="2000"/>
            </a:lvl9pPr>
          </a:lstStyle>
          <a:p>
            <a:pPr eaLnBrk="1" latinLnBrk="0" hangingPunct="1"/>
            <a:r>
              <a:rPr lang="es-ES" smtClean="0"/>
              <a:t>Haga clic en el icono para agregar una imagen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eaLnBrk="1" latinLnBrk="0" hangingPunct="1">
              <a:buNone/>
              <a:defRPr kumimoji="0" lang="es-ES" sz="1400"/>
            </a:lvl1pPr>
            <a:lvl2pPr marL="457200" indent="0" eaLnBrk="1" latinLnBrk="0" hangingPunct="1">
              <a:buNone/>
              <a:defRPr kumimoji="0" lang="es-ES" sz="1200"/>
            </a:lvl2pPr>
            <a:lvl3pPr marL="914400" indent="0" eaLnBrk="1" latinLnBrk="0" hangingPunct="1">
              <a:buNone/>
              <a:defRPr kumimoji="0" lang="es-ES" sz="1000"/>
            </a:lvl3pPr>
            <a:lvl4pPr marL="1371600" indent="0" eaLnBrk="1" latinLnBrk="0" hangingPunct="1">
              <a:buNone/>
              <a:defRPr kumimoji="0" lang="es-ES" sz="900"/>
            </a:lvl4pPr>
            <a:lvl5pPr marL="1828800" indent="0" eaLnBrk="1" latinLnBrk="0" hangingPunct="1">
              <a:buNone/>
              <a:defRPr kumimoji="0" lang="es-ES" sz="900"/>
            </a:lvl5pPr>
            <a:lvl6pPr marL="2286000" indent="0" eaLnBrk="1" latinLnBrk="0" hangingPunct="1">
              <a:buNone/>
              <a:defRPr kumimoji="0" lang="es-ES" sz="900"/>
            </a:lvl6pPr>
            <a:lvl7pPr marL="2743200" indent="0" eaLnBrk="1" latinLnBrk="0" hangingPunct="1">
              <a:buNone/>
              <a:defRPr kumimoji="0" lang="es-ES" sz="900"/>
            </a:lvl7pPr>
            <a:lvl8pPr marL="3200400" indent="0" eaLnBrk="1" latinLnBrk="0" hangingPunct="1">
              <a:buNone/>
              <a:defRPr kumimoji="0" lang="es-ES" sz="900"/>
            </a:lvl8pPr>
            <a:lvl9pPr marL="3657600" indent="0" eaLnBrk="1" latinLnBrk="0" hangingPunct="1">
              <a:buNone/>
              <a:defRPr kumimoji="0" lang="es-ES" sz="900"/>
            </a:lvl9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‹Nº›</a:t>
            </a:fld>
            <a:endParaRPr kumimoji="0" lang="es-ES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‹Nº›</a:t>
            </a:fld>
            <a:endParaRPr kumimoji="0" lang="es-ES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y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‹Nº›</a:t>
            </a:fld>
            <a:endParaRPr kumimoji="0" lang="es-ES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es-ES" smtClean="0"/>
              <a:t>Haga clic para modificar el estilo de título del patrón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es-ES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rPr/>
              <a:pPr/>
              <a:t>12/17/2009</a:t>
            </a:fld>
            <a:endParaRPr kumimoji="0"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es-ES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es-ES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rPr/>
              <a:pPr/>
              <a:t>‹Nº›</a:t>
            </a:fld>
            <a:endParaRPr kumimoji="0" lang="es-E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" y="-109183"/>
            <a:ext cx="818707" cy="70831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6" r:id="rId6"/>
    <p:sldLayoutId id="2147483657" r:id="rId7"/>
    <p:sldLayoutId id="2147483658" r:id="rId8"/>
    <p:sldLayoutId id="2147483659" r:id="rId9"/>
    <p:sldLayoutId id="2147483654" r:id="rId10"/>
    <p:sldLayoutId id="2147483655" r:id="rId11"/>
    <p:sldLayoutId id="2147483663" r:id="rId12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kumimoji="0" lang="es-ES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es-ES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es-ES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es-ES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es-ES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es-ES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es-ES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es-ES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es-ES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es-ES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es-ES"/>
      </a:defPPr>
      <a:lvl1pPr marL="0" algn="l" defTabSz="914400" rtl="0" eaLnBrk="1" latinLnBrk="0" hangingPunct="1">
        <a:defRPr kumimoji="0" lang="es-ES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es-ES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es-ES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es-ES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es-ES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es-ES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es-ES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es-ES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es-ES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590800" y="1340768"/>
            <a:ext cx="6180224" cy="1656184"/>
          </a:xfrm>
        </p:spPr>
        <p:txBody>
          <a:bodyPr>
            <a:noAutofit/>
          </a:bodyPr>
          <a:lstStyle/>
          <a:p>
            <a:r>
              <a:rPr lang="es-ES" sz="5400" dirty="0" smtClean="0"/>
              <a:t>Lineamientos para la titulación integral</a:t>
            </a:r>
            <a:endParaRPr lang="es-E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635896" y="3374504"/>
            <a:ext cx="5184576" cy="1422648"/>
          </a:xfrm>
        </p:spPr>
        <p:txBody>
          <a:bodyPr>
            <a:noAutofit/>
          </a:bodyPr>
          <a:lstStyle/>
          <a:p>
            <a:r>
              <a:rPr lang="es-ES" sz="2800" dirty="0" smtClean="0">
                <a:latin typeface="+mn-lt"/>
              </a:rPr>
              <a:t>Planes de Estudio 2015 </a:t>
            </a:r>
          </a:p>
          <a:p>
            <a:r>
              <a:rPr lang="es-ES" sz="2800" dirty="0" smtClean="0">
                <a:latin typeface="+mn-lt"/>
              </a:rPr>
              <a:t>para la Formación y Desarrollo de Competencias Profesionales</a:t>
            </a:r>
            <a:endParaRPr lang="es-ES" sz="28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1" y="-27384"/>
            <a:ext cx="673224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 redondeado"/>
          <p:cNvSpPr/>
          <p:nvPr/>
        </p:nvSpPr>
        <p:spPr>
          <a:xfrm>
            <a:off x="5860942" y="2108457"/>
            <a:ext cx="871298" cy="32730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3 Rectángulo redondeado"/>
          <p:cNvSpPr/>
          <p:nvPr/>
        </p:nvSpPr>
        <p:spPr>
          <a:xfrm>
            <a:off x="3779912" y="1412776"/>
            <a:ext cx="871298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75" y="2853707"/>
            <a:ext cx="4107334" cy="93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Rectángulo redondeado"/>
          <p:cNvSpPr/>
          <p:nvPr/>
        </p:nvSpPr>
        <p:spPr>
          <a:xfrm>
            <a:off x="107504" y="2853707"/>
            <a:ext cx="3944369" cy="93533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9 Rectángulo redondeado"/>
          <p:cNvSpPr/>
          <p:nvPr/>
        </p:nvSpPr>
        <p:spPr>
          <a:xfrm>
            <a:off x="467544" y="4301898"/>
            <a:ext cx="3024336" cy="165670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74" y="4396827"/>
            <a:ext cx="2809875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159" y="3518093"/>
            <a:ext cx="4984685" cy="2270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10 Rectángulo redondeado"/>
          <p:cNvSpPr/>
          <p:nvPr/>
        </p:nvSpPr>
        <p:spPr>
          <a:xfrm>
            <a:off x="4128159" y="4205141"/>
            <a:ext cx="4928245" cy="38337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576421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Resultado de imagen para alguna pregunta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556792"/>
            <a:ext cx="4608512" cy="460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054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827584" y="3140968"/>
            <a:ext cx="4343400" cy="2370187"/>
          </a:xfrm>
        </p:spPr>
        <p:txBody>
          <a:bodyPr>
            <a:normAutofit fontScale="90000"/>
          </a:bodyPr>
          <a:lstStyle/>
          <a:p>
            <a:pPr>
              <a:defRPr lang="es-ES"/>
            </a:pPr>
            <a:r>
              <a:rPr lang="es-ES" dirty="0" smtClean="0"/>
              <a:t>Gracias por su atención</a:t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¿Alguna pregunta?</a:t>
            </a:r>
            <a:endParaRPr lang="es-ES" dirty="0"/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s-ES" b="1" dirty="0" smtClean="0"/>
              <a:t>¿Qué es la Titulación Integral?</a:t>
            </a:r>
            <a:endParaRPr lang="es-E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85786" y="2285992"/>
            <a:ext cx="8077200" cy="3500462"/>
          </a:xfrm>
        </p:spPr>
        <p:txBody>
          <a:bodyPr>
            <a:normAutofit/>
          </a:bodyPr>
          <a:lstStyle/>
          <a:p>
            <a:r>
              <a:rPr lang="es-ES" dirty="0" smtClean="0"/>
              <a:t>Validación de las competencias (conocimientos, habilidades y actitudes) que el estudiante adquirió y desarrolló durante su formación profesional.</a:t>
            </a:r>
          </a:p>
          <a:p>
            <a:endParaRPr lang="es-MX" dirty="0" smtClean="0"/>
          </a:p>
          <a:p>
            <a:pPr algn="ctr">
              <a:buNone/>
            </a:pPr>
            <a:r>
              <a:rPr lang="es-MX" smtClean="0"/>
              <a:t>	</a:t>
            </a:r>
            <a:r>
              <a:rPr lang="es-MX" sz="2400" smtClean="0"/>
              <a:t>(Requisitos</a:t>
            </a:r>
            <a:r>
              <a:rPr lang="es-MX" sz="2400" dirty="0" smtClean="0"/>
              <a:t>, Estudiante  y Coordinación de titulación)</a:t>
            </a:r>
            <a:endParaRPr lang="es-ES" sz="2400" dirty="0"/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000" y="0"/>
            <a:ext cx="7765662" cy="1647612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755576" y="620688"/>
            <a:ext cx="80772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es-ES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b="1" dirty="0" smtClean="0"/>
              <a:t>Requisitos </a:t>
            </a:r>
            <a:r>
              <a:rPr lang="es-MX" dirty="0" smtClean="0"/>
              <a:t>(4)</a:t>
            </a:r>
            <a:r>
              <a:rPr lang="es-MX" b="1" dirty="0" smtClean="0"/>
              <a:t>.</a:t>
            </a:r>
            <a:endParaRPr lang="es-MX" b="1" dirty="0"/>
          </a:p>
        </p:txBody>
      </p:sp>
      <p:sp>
        <p:nvSpPr>
          <p:cNvPr id="5" name="Content Placeholder 4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755576" y="2564904"/>
            <a:ext cx="8077200" cy="374441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0" lang="es-E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0" lang="es-E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0" lang="es-E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s-MX" sz="3200" dirty="0" smtClean="0"/>
              <a:t>Acreditar el 100% de los créditos del plan de estudios.</a:t>
            </a:r>
          </a:p>
          <a:p>
            <a:pPr marL="514350" indent="-514350">
              <a:buFont typeface="+mj-lt"/>
              <a:buAutoNum type="arabicPeriod"/>
            </a:pPr>
            <a:r>
              <a:rPr lang="es-MX" sz="3200" dirty="0"/>
              <a:t>Constancia de no inconveniencia.</a:t>
            </a:r>
          </a:p>
          <a:p>
            <a:pPr marL="514350" indent="-514350">
              <a:buFont typeface="+mj-lt"/>
              <a:buAutoNum type="arabicPeriod"/>
            </a:pPr>
            <a:r>
              <a:rPr lang="es-MX" sz="3200" dirty="0"/>
              <a:t>Documento probatorio de no adeudo (económico, material o equipo</a:t>
            </a:r>
            <a:r>
              <a:rPr lang="es-MX" sz="3200" dirty="0" smtClean="0"/>
              <a:t>).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000" y="0"/>
            <a:ext cx="7765662" cy="16476125"/>
          </a:xfrm>
          <a:prstGeom prst="rect">
            <a:avLst/>
          </a:prstGeom>
        </p:spPr>
      </p:pic>
      <p:sp>
        <p:nvSpPr>
          <p:cNvPr id="5" name="Content Placeholder 4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755576" y="2564904"/>
            <a:ext cx="8077200" cy="374441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0" lang="es-E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0" lang="es-E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0" lang="es-E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 startAt="4"/>
            </a:pPr>
            <a:r>
              <a:rPr lang="es-MX" sz="3200" dirty="0" smtClean="0"/>
              <a:t>Acreditación </a:t>
            </a:r>
            <a:r>
              <a:rPr lang="es-MX" sz="3200" dirty="0"/>
              <a:t>de un programa de lengua extranjera (certificado o constancia con validez oficial) que valide </a:t>
            </a:r>
            <a:r>
              <a:rPr lang="es-MX" sz="3200" dirty="0" smtClean="0"/>
              <a:t>la capacidad de:</a:t>
            </a:r>
            <a:endParaRPr lang="es-MX" sz="3200" dirty="0"/>
          </a:p>
          <a:p>
            <a:pPr lvl="1"/>
            <a:r>
              <a:rPr lang="es-ES_tradnl" sz="2800" dirty="0" smtClean="0"/>
              <a:t>Entender,</a:t>
            </a:r>
          </a:p>
          <a:p>
            <a:pPr lvl="1"/>
            <a:r>
              <a:rPr lang="es-ES_tradnl" sz="2800" dirty="0" smtClean="0"/>
              <a:t>Elaborar y</a:t>
            </a:r>
            <a:endParaRPr lang="es-ES_tradnl" sz="2800" dirty="0"/>
          </a:p>
          <a:p>
            <a:pPr lvl="1"/>
            <a:r>
              <a:rPr lang="es-ES_tradnl" sz="2800" dirty="0" smtClean="0"/>
              <a:t>Comunicar de manera </a:t>
            </a:r>
            <a:r>
              <a:rPr lang="es-ES_tradnl" sz="2800" dirty="0"/>
              <a:t>oral y </a:t>
            </a:r>
            <a:r>
              <a:rPr lang="es-ES_tradnl" sz="2800" dirty="0" smtClean="0"/>
              <a:t>escrita</a:t>
            </a:r>
            <a:r>
              <a:rPr lang="es-ES_tradnl" sz="2800" dirty="0"/>
              <a:t>.</a:t>
            </a:r>
            <a:endParaRPr lang="es-MX" sz="2800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3482025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53000" y="0"/>
            <a:ext cx="7765662" cy="1647612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483768" y="620688"/>
            <a:ext cx="6349008" cy="93610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es-ES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b="1" dirty="0" smtClean="0"/>
              <a:t>Estudiante </a:t>
            </a:r>
            <a:r>
              <a:rPr lang="es-ES_tradnl" dirty="0" smtClean="0"/>
              <a:t>(7)</a:t>
            </a:r>
            <a:r>
              <a:rPr lang="es-ES_tradnl" b="1" dirty="0" smtClean="0"/>
              <a:t>.</a:t>
            </a:r>
            <a:endParaRPr lang="es-MX" b="1" dirty="0"/>
          </a:p>
        </p:txBody>
      </p:sp>
      <p:sp>
        <p:nvSpPr>
          <p:cNvPr id="5" name="Content Placeholder 4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339752" y="1412776"/>
            <a:ext cx="6745052" cy="511256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0" lang="es-E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0" lang="es-E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0" lang="es-E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s-MX" sz="3200" dirty="0" smtClean="0"/>
              <a:t>Debe elaborar un proyecto acorde a su perfil de egreso:</a:t>
            </a:r>
          </a:p>
          <a:p>
            <a:pPr lvl="1" indent="-342900">
              <a:buFontTx/>
              <a:buChar char="-"/>
            </a:pPr>
            <a:r>
              <a:rPr lang="es-ES_tradnl" sz="2100" dirty="0" smtClean="0"/>
              <a:t>Residencia profesional.</a:t>
            </a:r>
          </a:p>
          <a:p>
            <a:pPr lvl="1" indent="-342900">
              <a:buFontTx/>
              <a:buChar char="-"/>
            </a:pPr>
            <a:r>
              <a:rPr lang="es-ES_tradnl" sz="2100" dirty="0" smtClean="0"/>
              <a:t>Proyecto de investigación y/o desarrollo tecnológico.</a:t>
            </a:r>
          </a:p>
          <a:p>
            <a:pPr lvl="1" indent="-342900">
              <a:buFontTx/>
              <a:buChar char="-"/>
            </a:pPr>
            <a:r>
              <a:rPr lang="es-ES_tradnl" sz="2100" dirty="0" smtClean="0"/>
              <a:t>Proyecto integrador.</a:t>
            </a:r>
          </a:p>
          <a:p>
            <a:pPr lvl="1" indent="-342900">
              <a:buFontTx/>
              <a:buChar char="-"/>
            </a:pPr>
            <a:r>
              <a:rPr lang="es-ES_tradnl" sz="2100" dirty="0" smtClean="0"/>
              <a:t>Proyecto productivo.</a:t>
            </a:r>
          </a:p>
          <a:p>
            <a:pPr lvl="1" indent="-342900">
              <a:buFontTx/>
              <a:buChar char="-"/>
            </a:pPr>
            <a:r>
              <a:rPr lang="es-ES_tradnl" sz="2100" dirty="0"/>
              <a:t>Proyecto de innovación tecnológica</a:t>
            </a:r>
            <a:r>
              <a:rPr lang="es-ES_tradnl" sz="2100" dirty="0" smtClean="0"/>
              <a:t>.</a:t>
            </a:r>
          </a:p>
          <a:p>
            <a:pPr lvl="1" indent="-342900">
              <a:buFontTx/>
              <a:buChar char="-"/>
            </a:pPr>
            <a:r>
              <a:rPr lang="es-ES_tradnl" sz="2100" dirty="0" smtClean="0"/>
              <a:t>Proyecto de emprendedurismo. </a:t>
            </a:r>
          </a:p>
          <a:p>
            <a:pPr lvl="1" indent="-342900">
              <a:buFontTx/>
              <a:buChar char="-"/>
            </a:pPr>
            <a:r>
              <a:rPr lang="es-ES_tradnl" sz="2100" dirty="0" smtClean="0"/>
              <a:t>Proyecto integral de educación dual.</a:t>
            </a:r>
            <a:endParaRPr lang="es-ES_tradnl" sz="2100" dirty="0"/>
          </a:p>
          <a:p>
            <a:pPr lvl="1" indent="-342900">
              <a:buFontTx/>
              <a:buChar char="-"/>
            </a:pPr>
            <a:r>
              <a:rPr lang="es-ES_tradnl" sz="2100" dirty="0" smtClean="0"/>
              <a:t>Estancia.</a:t>
            </a:r>
          </a:p>
          <a:p>
            <a:pPr lvl="1" indent="-342900">
              <a:buFontTx/>
              <a:buChar char="-"/>
            </a:pPr>
            <a:r>
              <a:rPr lang="es-ES_tradnl" sz="2100" dirty="0" smtClean="0"/>
              <a:t>Tesis.</a:t>
            </a:r>
          </a:p>
          <a:p>
            <a:pPr lvl="1" indent="-342900">
              <a:buFontTx/>
              <a:buChar char="-"/>
            </a:pPr>
            <a:r>
              <a:rPr lang="es-ES_tradnl" sz="2100" dirty="0" smtClean="0"/>
              <a:t>Tesina.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63332" y="-6858000"/>
            <a:ext cx="7765662" cy="164761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-316180" y="3775286"/>
            <a:ext cx="2895600" cy="3390489"/>
          </a:xfrm>
          <a:prstGeom prst="rect">
            <a:avLst/>
          </a:prstGeom>
        </p:spPr>
      </p:pic>
      <p:sp>
        <p:nvSpPr>
          <p:cNvPr id="8" name="Content Placeholder 4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339752" y="836712"/>
            <a:ext cx="6745052" cy="518457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0" lang="es-E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0" lang="es-E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0" lang="es-E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 startAt="2"/>
            </a:pPr>
            <a:r>
              <a:rPr lang="es-ES_tradnl" sz="3200" dirty="0" smtClean="0"/>
              <a:t>Debe presentar la solicitud de titulación integral</a:t>
            </a:r>
            <a:r>
              <a:rPr lang="es-MX" sz="3200" dirty="0" smtClean="0"/>
              <a:t>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s-MX" sz="3200" dirty="0"/>
              <a:t>Derecho a cambiar de proyecto o asesor (carta al Comité Académico)</a:t>
            </a:r>
            <a:r>
              <a:rPr lang="es-ES_tradnl" sz="3200" dirty="0"/>
              <a:t>. </a:t>
            </a:r>
            <a:endParaRPr lang="es-ES_tradnl" sz="3200" dirty="0" smtClean="0"/>
          </a:p>
          <a:p>
            <a:pPr marL="514350" indent="-514350">
              <a:buFont typeface="+mj-lt"/>
              <a:buAutoNum type="arabicPeriod" startAt="2"/>
            </a:pPr>
            <a:r>
              <a:rPr lang="es-ES_tradnl" sz="3200" dirty="0" smtClean="0"/>
              <a:t>Debe presentar el informa de su proyecto en formato digital.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s-ES_tradnl" sz="3200" dirty="0" smtClean="0"/>
              <a:t>Defender el proyecto ante el jurado solo </a:t>
            </a:r>
            <a:r>
              <a:rPr lang="es-ES_tradnl" sz="3200" dirty="0"/>
              <a:t>en los casos de tesis o </a:t>
            </a:r>
            <a:r>
              <a:rPr lang="es-ES_tradnl" sz="3200" dirty="0" smtClean="0"/>
              <a:t>tesina.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108261" y="-3142205"/>
            <a:ext cx="2895600" cy="6861081"/>
          </a:xfrm>
          <a:prstGeom prst="rect">
            <a:avLst/>
          </a:prstGeom>
        </p:spPr>
      </p:pic>
      <p:sp>
        <p:nvSpPr>
          <p:cNvPr id="6" name="Content Placeholder 4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195736" y="1052736"/>
            <a:ext cx="6889068" cy="54006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0" lang="es-E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0" lang="es-E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0" lang="es-E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0" lang="es-E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 startAt="6"/>
            </a:pPr>
            <a:r>
              <a:rPr lang="es-ES_tradnl" sz="3200" dirty="0"/>
              <a:t>Presentar testimonio de desempeño </a:t>
            </a:r>
            <a:r>
              <a:rPr lang="es-ES_tradnl" sz="3200" i="1" dirty="0"/>
              <a:t>Satisfactorio</a:t>
            </a:r>
            <a:r>
              <a:rPr lang="es-ES_tradnl" sz="3200" dirty="0"/>
              <a:t> o </a:t>
            </a:r>
            <a:r>
              <a:rPr lang="es-ES_tradnl" sz="3200" i="1" dirty="0"/>
              <a:t>Sobresaliente</a:t>
            </a:r>
            <a:r>
              <a:rPr lang="es-ES_tradnl" sz="3200" dirty="0"/>
              <a:t> en el EGEL del CENEVAL.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s-ES_tradnl" sz="3200" dirty="0" smtClean="0"/>
              <a:t>Mención Honorífica:</a:t>
            </a:r>
            <a:endParaRPr lang="es-MX" sz="3200" dirty="0"/>
          </a:p>
          <a:p>
            <a:pPr lvl="1" indent="-342900">
              <a:buFontTx/>
              <a:buChar char="-"/>
            </a:pPr>
            <a:r>
              <a:rPr lang="es-ES_tradnl" sz="2800" dirty="0" smtClean="0"/>
              <a:t>Alcanzar un desempeño excelente, promedio general de 95 a 100.</a:t>
            </a:r>
            <a:endParaRPr lang="es-ES_tradnl" sz="2800" dirty="0"/>
          </a:p>
          <a:p>
            <a:pPr lvl="1" indent="-342900">
              <a:buFontTx/>
              <a:buChar char="-"/>
            </a:pPr>
            <a:r>
              <a:rPr lang="es-ES_tradnl" sz="2800" dirty="0" smtClean="0"/>
              <a:t>Lograr uno de los tres primeros lugares en evento académico nacional o internacional.</a:t>
            </a:r>
          </a:p>
          <a:p>
            <a:pPr lvl="1" indent="-342900">
              <a:buFontTx/>
              <a:buChar char="-"/>
            </a:pPr>
            <a:r>
              <a:rPr lang="es-ES_tradnl" sz="2800" dirty="0" smtClean="0"/>
              <a:t>Presentar testimonio de desempeño Sobresaliente en el EGEL del CENEVAL.</a:t>
            </a:r>
            <a:endParaRPr lang="es-MX" sz="32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s-ES_tradnl" b="1" dirty="0"/>
              <a:t>Coordinación de </a:t>
            </a:r>
            <a:r>
              <a:rPr lang="es-ES_tradnl" b="1" smtClean="0"/>
              <a:t>Titulación </a:t>
            </a:r>
            <a:r>
              <a:rPr lang="es-ES_tradnl" smtClean="0"/>
              <a:t>(5)</a:t>
            </a:r>
            <a:r>
              <a:rPr lang="es-ES_tradnl" b="1" smtClean="0"/>
              <a:t>.</a:t>
            </a:r>
            <a:endParaRPr lang="es-E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55576" y="1916832"/>
            <a:ext cx="8077200" cy="395018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s-MX" dirty="0"/>
              <a:t>Recibe la carta de no </a:t>
            </a:r>
            <a:r>
              <a:rPr lang="es-MX" dirty="0" smtClean="0"/>
              <a:t>inconveniencia. </a:t>
            </a:r>
          </a:p>
          <a:p>
            <a:pPr marL="514350" indent="-514350">
              <a:buFont typeface="+mj-lt"/>
              <a:buAutoNum type="arabicPeriod"/>
            </a:pPr>
            <a:r>
              <a:rPr lang="es-MX" dirty="0" smtClean="0"/>
              <a:t>Recibe </a:t>
            </a:r>
            <a:r>
              <a:rPr lang="es-MX" dirty="0"/>
              <a:t>la solicitud del </a:t>
            </a:r>
            <a:r>
              <a:rPr lang="es-MX" dirty="0" smtClean="0"/>
              <a:t>estudiante y proyecto en digital</a:t>
            </a:r>
          </a:p>
          <a:p>
            <a:pPr marL="514350" indent="-514350">
              <a:buFont typeface="+mj-lt"/>
              <a:buAutoNum type="arabicPeriod"/>
            </a:pPr>
            <a:r>
              <a:rPr lang="es-MX" dirty="0"/>
              <a:t>Recibe la liberación del proyecto y </a:t>
            </a:r>
            <a:r>
              <a:rPr lang="es-MX" dirty="0" smtClean="0"/>
              <a:t>sinodales.</a:t>
            </a:r>
          </a:p>
          <a:p>
            <a:pPr marL="514350" indent="-514350">
              <a:buFont typeface="+mj-lt"/>
              <a:buAutoNum type="arabicPeriod"/>
            </a:pPr>
            <a:r>
              <a:rPr lang="es-MX" dirty="0"/>
              <a:t>Orden de impresión </a:t>
            </a:r>
            <a:r>
              <a:rPr lang="es-ES_tradnl" dirty="0"/>
              <a:t>(un documento impreso y un CD</a:t>
            </a:r>
            <a:r>
              <a:rPr lang="es-ES_tradnl" dirty="0" smtClean="0"/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s-ES_tradnl" dirty="0"/>
              <a:t>Programa fecha del acto protocolario (aviso del acto recepcional profesional)</a:t>
            </a:r>
            <a:r>
              <a:rPr lang="es-MX" dirty="0" smtClean="0"/>
              <a:t>.</a:t>
            </a:r>
            <a:endParaRPr lang="es-ES_tradnl" dirty="0" smtClean="0"/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95536" y="3448699"/>
            <a:ext cx="2952328" cy="1938139"/>
          </a:xfrm>
        </p:spPr>
        <p:txBody>
          <a:bodyPr>
            <a:normAutofit/>
          </a:bodyPr>
          <a:lstStyle/>
          <a:p>
            <a:pPr algn="ctr">
              <a:defRPr lang="es-ES"/>
            </a:pPr>
            <a:r>
              <a:rPr lang="es-ES" dirty="0" smtClean="0"/>
              <a:t>Portada para el trabajo de titulación</a:t>
            </a:r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27384"/>
            <a:ext cx="5580112" cy="6848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 redondeado"/>
          <p:cNvSpPr/>
          <p:nvPr/>
        </p:nvSpPr>
        <p:spPr>
          <a:xfrm>
            <a:off x="5076057" y="3194013"/>
            <a:ext cx="2880319" cy="417183"/>
          </a:xfrm>
          <a:prstGeom prst="roundRect">
            <a:avLst/>
          </a:prstGeom>
          <a:noFill/>
          <a:ln w="254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4 Rectángulo redondeado"/>
          <p:cNvSpPr/>
          <p:nvPr/>
        </p:nvSpPr>
        <p:spPr>
          <a:xfrm>
            <a:off x="5076057" y="4995937"/>
            <a:ext cx="2880319" cy="379257"/>
          </a:xfrm>
          <a:prstGeom prst="roundRect">
            <a:avLst/>
          </a:prstGeom>
          <a:noFill/>
          <a:ln w="254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Rectángulo redondeado"/>
          <p:cNvSpPr/>
          <p:nvPr/>
        </p:nvSpPr>
        <p:spPr>
          <a:xfrm>
            <a:off x="5076057" y="5805264"/>
            <a:ext cx="2880319" cy="417183"/>
          </a:xfrm>
          <a:prstGeom prst="roundRect">
            <a:avLst/>
          </a:prstGeom>
          <a:noFill/>
          <a:ln w="254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8 Rectángulo redondeado"/>
          <p:cNvSpPr/>
          <p:nvPr/>
        </p:nvSpPr>
        <p:spPr>
          <a:xfrm>
            <a:off x="6257986" y="6525344"/>
            <a:ext cx="2866104" cy="189629"/>
          </a:xfrm>
          <a:prstGeom prst="roundRect">
            <a:avLst/>
          </a:prstGeom>
          <a:noFill/>
          <a:ln w="254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9434827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nk8vjtC9q0JAXtyxsX2O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cuf4iZwLgLEPe9Eifdx3u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zParF19LzvJyR9qw266In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RMR96J2MVd0CGe2e5htjk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zdaKHeWyBnZyZ2cDqRSo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RMR96J2MVd0CGe2e5htjk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hWvCQomImT50qU5y4Zn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heme/theme1.xml><?xml version="1.0" encoding="utf-8"?>
<a:theme xmlns:a="http://schemas.openxmlformats.org/drawingml/2006/main" name="Entrenamient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</Template>
  <TotalTime>0</TotalTime>
  <Words>345</Words>
  <Application>Microsoft Office PowerPoint</Application>
  <PresentationFormat>Presentación en pantalla (4:3)</PresentationFormat>
  <Paragraphs>55</Paragraphs>
  <Slides>11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Entrenamiento</vt:lpstr>
      <vt:lpstr>Lineamientos para la titulación integral</vt:lpstr>
      <vt:lpstr>¿Qué es la Titulación Integral?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Coordinación de Titulación (5).</vt:lpstr>
      <vt:lpstr>Portada para el trabajo de titulación</vt:lpstr>
      <vt:lpstr>Presentación de PowerPoint</vt:lpstr>
      <vt:lpstr>Gracias por su atención  ¿Alguna pregunta?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2013-05-27T22:36:05Z</dcterms:created>
  <dcterms:modified xsi:type="dcterms:W3CDTF">2019-11-29T17:20:52Z</dcterms:modified>
</cp:coreProperties>
</file>